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0" r:id="rId3"/>
    <p:sldId id="276" r:id="rId4"/>
    <p:sldId id="269" r:id="rId5"/>
    <p:sldId id="259" r:id="rId6"/>
    <p:sldId id="264" r:id="rId7"/>
    <p:sldId id="263" r:id="rId8"/>
    <p:sldId id="278" r:id="rId9"/>
    <p:sldId id="279" r:id="rId10"/>
    <p:sldId id="257" r:id="rId11"/>
    <p:sldId id="280" r:id="rId12"/>
    <p:sldId id="270" r:id="rId13"/>
    <p:sldId id="273" r:id="rId14"/>
    <p:sldId id="272" r:id="rId15"/>
    <p:sldId id="266" r:id="rId16"/>
    <p:sldId id="267" r:id="rId17"/>
    <p:sldId id="262" r:id="rId18"/>
    <p:sldId id="271" r:id="rId19"/>
    <p:sldId id="258" r:id="rId20"/>
    <p:sldId id="261" r:id="rId21"/>
    <p:sldId id="26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9" autoAdjust="0"/>
    <p:restoredTop sz="86475" autoAdjust="0"/>
  </p:normalViewPr>
  <p:slideViewPr>
    <p:cSldViewPr>
      <p:cViewPr>
        <p:scale>
          <a:sx n="126" d="100"/>
          <a:sy n="126" d="100"/>
        </p:scale>
        <p:origin x="-10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D5E33-C8CE-49A1-9364-42722FD4F1E2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B1458-2869-4B3E-BABD-32D028F3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3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 stream watering</a:t>
            </a:r>
            <a:r>
              <a:rPr lang="en-US" baseline="0" dirty="0" smtClean="0"/>
              <a:t> to prevent animals in creek</a:t>
            </a:r>
          </a:p>
          <a:p>
            <a:r>
              <a:rPr lang="en-US" baseline="0" dirty="0" smtClean="0"/>
              <a:t>Protects stream buffer plantings</a:t>
            </a:r>
          </a:p>
          <a:p>
            <a:r>
              <a:rPr lang="en-US" baseline="0" dirty="0" smtClean="0"/>
              <a:t>Heavy use area around watering facility to prevent mud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B1458-2869-4B3E-BABD-32D028F3A2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3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24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5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3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1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18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5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0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22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4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9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9011-10AA-49E5-BACA-09DBED5CDE6C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3279-E0E0-458A-A68B-1377CF54D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1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Katrinka\Projects\Determan\photos\Crep Fence\P521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9" y="1273429"/>
            <a:ext cx="7137796" cy="53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029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Best Management Practices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Commonly used in Mason County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90855"/>
            <a:ext cx="5715000" cy="609600"/>
          </a:xfrm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Mason Conservation District</a:t>
            </a:r>
          </a:p>
          <a:p>
            <a:endParaRPr lang="en-US" dirty="0"/>
          </a:p>
        </p:txBody>
      </p:sp>
      <p:pic>
        <p:nvPicPr>
          <p:cNvPr id="1026" name="Picture 2" descr="mcd logo 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4" y="119794"/>
            <a:ext cx="998621" cy="104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07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Storage Structure</a:t>
            </a:r>
            <a:endParaRPr lang="en-US" dirty="0"/>
          </a:p>
        </p:txBody>
      </p:sp>
      <p:pic>
        <p:nvPicPr>
          <p:cNvPr id="1026" name="Picture 2" descr="S:\Pictures\BMPs\Compost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Pictures\Karin's Pictures\BMP pictures\compost facilit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3581400"/>
            <a:ext cx="4006850" cy="300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1371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Composting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29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Composting Facility</a:t>
            </a:r>
            <a:endParaRPr lang="en-US" dirty="0"/>
          </a:p>
        </p:txBody>
      </p:sp>
      <p:pic>
        <p:nvPicPr>
          <p:cNvPr id="7170" name="Picture 2" descr="S:\Pictures\Kirsten's Pictures\G &amp; H Pastured Poultry 2011\ghpastpoult 0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93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Roof Runoff Structure</a:t>
            </a:r>
            <a:endParaRPr lang="en-US" dirty="0"/>
          </a:p>
        </p:txBody>
      </p:sp>
      <p:pic>
        <p:nvPicPr>
          <p:cNvPr id="4" name="Content Placeholder 3" descr="S:\Pictures\BMPs\Outlet 620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61509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:\Pictures\Kirsten's Pictures\Sampson\sampson gutters 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14" y="2743200"/>
            <a:ext cx="5185186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163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Drain</a:t>
            </a:r>
            <a:endParaRPr lang="en-US" dirty="0"/>
          </a:p>
        </p:txBody>
      </p:sp>
      <p:pic>
        <p:nvPicPr>
          <p:cNvPr id="5122" name="Picture 2" descr="S:\Pictures\BMPs\Outlet 620 shan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00200"/>
            <a:ext cx="2560325" cy="429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928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Crossing</a:t>
            </a:r>
            <a:endParaRPr lang="en-US" dirty="0"/>
          </a:p>
        </p:txBody>
      </p:sp>
      <p:pic>
        <p:nvPicPr>
          <p:cNvPr id="4099" name="Picture 3" descr="S:\Pictures\pics for grants\joe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40138" cy="27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Z:\Engineering\Mason project files\Greenfield Stream Crossing Pics\Greenfield Bridge Pics\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18" y="2743200"/>
            <a:ext cx="5850665" cy="388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0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Multi-Story Cropping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934" b="16301"/>
          <a:stretch/>
        </p:blipFill>
        <p:spPr>
          <a:xfrm>
            <a:off x="457201" y="1295400"/>
            <a:ext cx="4495800" cy="28488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352800"/>
            <a:ext cx="491682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4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Pasture and Hay Planting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r="36243" b="5970"/>
          <a:stretch/>
        </p:blipFill>
        <p:spPr>
          <a:xfrm>
            <a:off x="3581400" y="1295400"/>
            <a:ext cx="5399314" cy="2455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75857"/>
            <a:ext cx="5334000" cy="4000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769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Drainage Improvements</a:t>
            </a:r>
            <a:br>
              <a:rPr lang="en-US" dirty="0" smtClean="0"/>
            </a:br>
            <a:r>
              <a:rPr lang="en-US" dirty="0" smtClean="0"/>
              <a:t>Grassed Waterway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33600"/>
            <a:ext cx="6788944" cy="4525963"/>
          </a:xfrm>
        </p:spPr>
      </p:pic>
      <p:pic>
        <p:nvPicPr>
          <p:cNvPr id="9218" name="Picture 2" descr="Z:\Katrinka\Outreach Materials\Grassed Waterway dia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7" y="1524000"/>
            <a:ext cx="4667250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50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Silvo</a:t>
            </a:r>
            <a:r>
              <a:rPr lang="en-US" dirty="0"/>
              <a:t>-</a:t>
            </a:r>
            <a:r>
              <a:rPr lang="en-US" dirty="0" smtClean="0"/>
              <a:t>pasture Establishment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17184"/>
            <a:ext cx="7543800" cy="38026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45" y="1371600"/>
            <a:ext cx="41805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22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Management Plan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3121429" cy="23400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14800"/>
            <a:ext cx="3276600" cy="2184400"/>
          </a:xfrm>
          <a:prstGeom prst="rect">
            <a:avLst/>
          </a:prstGeom>
        </p:spPr>
      </p:pic>
      <p:pic>
        <p:nvPicPr>
          <p:cNvPr id="2052" name="Picture 4" descr="S:\Pictures\pics for grants\healthy pastur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7200" y="2421889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3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Fence </a:t>
            </a:r>
            <a:endParaRPr lang="en-US" dirty="0"/>
          </a:p>
        </p:txBody>
      </p:sp>
      <p:pic>
        <p:nvPicPr>
          <p:cNvPr id="5" name="Picture 6" descr="E:\Staff\Jason\Education\Pasture Management\New Zealand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325" b="64633"/>
          <a:stretch/>
        </p:blipFill>
        <p:spPr bwMode="auto">
          <a:xfrm>
            <a:off x="413657" y="1273629"/>
            <a:ext cx="3831771" cy="12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:\Pictures\Karin's Pictures\BMP pictures\DSCN00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97"/>
          <a:stretch/>
        </p:blipFill>
        <p:spPr bwMode="auto">
          <a:xfrm>
            <a:off x="381000" y="2569029"/>
            <a:ext cx="8305800" cy="41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689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Fence</a:t>
            </a:r>
            <a:endParaRPr lang="en-US" dirty="0"/>
          </a:p>
        </p:txBody>
      </p:sp>
      <p:pic>
        <p:nvPicPr>
          <p:cNvPr id="8195" name="Picture 3" descr="Z:\Katrinka\Rotational Grazing\Colvin\P512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4463"/>
            <a:ext cx="7086599" cy="531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My Documents\sare pdf grant\graze jpegs\graze8corrected vers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3543300" cy="277653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2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Prescribed Grazing</a:t>
            </a:r>
            <a:endParaRPr lang="en-US" dirty="0"/>
          </a:p>
        </p:txBody>
      </p:sp>
      <p:pic>
        <p:nvPicPr>
          <p:cNvPr id="5122" name="Picture 2" descr="S:\Pictures\Pics for brochures\Cattle fence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Katrinka\Rotational Grazing\Colvin\P512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86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Watering Facility</a:t>
            </a:r>
            <a:endParaRPr lang="en-US" dirty="0"/>
          </a:p>
        </p:txBody>
      </p:sp>
      <p:pic>
        <p:nvPicPr>
          <p:cNvPr id="2050" name="Picture 2" descr="\\MCDSRV03\Share2\Katrinka\Projects\Determan\Off Stream Watering Installatio Pics\Completed\PA0100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36576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Riparian Forest Buffer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9200"/>
            <a:ext cx="3276600" cy="244106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6" r="1916" b="25784"/>
          <a:stretch/>
        </p:blipFill>
        <p:spPr>
          <a:xfrm>
            <a:off x="3276600" y="3570315"/>
            <a:ext cx="5867400" cy="326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08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Area Planting</a:t>
            </a:r>
            <a:endParaRPr lang="en-US" dirty="0"/>
          </a:p>
        </p:txBody>
      </p:sp>
      <p:pic>
        <p:nvPicPr>
          <p:cNvPr id="3074" name="Picture 2" descr="S:\Pictures\Karin's Pictures\BMP pictures\buffer plant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1600"/>
            <a:ext cx="65532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528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Hedgerow Planting</a:t>
            </a:r>
            <a:endParaRPr lang="en-US" dirty="0"/>
          </a:p>
        </p:txBody>
      </p:sp>
      <p:pic>
        <p:nvPicPr>
          <p:cNvPr id="4" name="Picture 2" descr="Z:\Katrinka\Projects\Determan\photos\Crep Fence\P521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7" y="1626687"/>
            <a:ext cx="5963985" cy="44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030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Use Area Protection</a:t>
            </a:r>
            <a:endParaRPr lang="en-US" dirty="0"/>
          </a:p>
        </p:txBody>
      </p:sp>
      <p:pic>
        <p:nvPicPr>
          <p:cNvPr id="3074" name="Picture 2" descr="Z:\Katrinka\Projects\Brooks_K\Photos\P413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Katrinka\Projects\Brooks_K\Photos\Completed\P529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5167021" cy="387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94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Use Area Protection</a:t>
            </a:r>
            <a:endParaRPr lang="en-US" dirty="0"/>
          </a:p>
        </p:txBody>
      </p:sp>
      <p:pic>
        <p:nvPicPr>
          <p:cNvPr id="6148" name="Picture 4" descr="S:\Pictures\Karin's Pictures\BMP pictures\Hebden HUA Final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79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Use Area Protection</a:t>
            </a:r>
            <a:endParaRPr lang="en-US" dirty="0"/>
          </a:p>
        </p:txBody>
      </p:sp>
      <p:pic>
        <p:nvPicPr>
          <p:cNvPr id="7170" name="Picture 2" descr="S:\Pictures\Karin's Pictures\BMP pictures\poop scoopin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40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83</Words>
  <Application>Microsoft Office PowerPoint</Application>
  <PresentationFormat>On-screen Show (4:3)</PresentationFormat>
  <Paragraphs>27</Paragraphs>
  <Slides>21</Slides>
  <Notes>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Best Management Practices  Commonly used in Mason County </vt:lpstr>
      <vt:lpstr>Exclusion Fence </vt:lpstr>
      <vt:lpstr>Watering Facility</vt:lpstr>
      <vt:lpstr>Riparian Forest Buffer</vt:lpstr>
      <vt:lpstr>Critical Area Planting</vt:lpstr>
      <vt:lpstr>Hedgerow Planting</vt:lpstr>
      <vt:lpstr>Heavy Use Area Protection</vt:lpstr>
      <vt:lpstr>Heavy Use Area Protection</vt:lpstr>
      <vt:lpstr>Heavy Use Area Protection</vt:lpstr>
      <vt:lpstr>Waste Storage Structure</vt:lpstr>
      <vt:lpstr>Composting Facility</vt:lpstr>
      <vt:lpstr>Roof Runoff Structure</vt:lpstr>
      <vt:lpstr>Subsurface Drain</vt:lpstr>
      <vt:lpstr>Stream Crossing</vt:lpstr>
      <vt:lpstr>Multi-Story Cropping</vt:lpstr>
      <vt:lpstr>Pasture and Hay Planting</vt:lpstr>
      <vt:lpstr>Drainage Improvements Grassed Waterway</vt:lpstr>
      <vt:lpstr>Silvo-pasture Establishment</vt:lpstr>
      <vt:lpstr>Nutrient Management Plan</vt:lpstr>
      <vt:lpstr>Cross Fence</vt:lpstr>
      <vt:lpstr>Prescribed Grazing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Management Practices  Commonly used in Mason County</dc:title>
  <dc:creator>Katrinka Hibler</dc:creator>
  <cp:lastModifiedBy>Barbara Adkins</cp:lastModifiedBy>
  <cp:revision>25</cp:revision>
  <dcterms:created xsi:type="dcterms:W3CDTF">2015-10-28T17:17:27Z</dcterms:created>
  <dcterms:modified xsi:type="dcterms:W3CDTF">2017-02-27T18:01:19Z</dcterms:modified>
</cp:coreProperties>
</file>