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3" r:id="rId4"/>
    <p:sldId id="257" r:id="rId5"/>
    <p:sldId id="268" r:id="rId6"/>
    <p:sldId id="269" r:id="rId7"/>
    <p:sldId id="270" r:id="rId8"/>
    <p:sldId id="258" r:id="rId9"/>
    <p:sldId id="259" r:id="rId10"/>
    <p:sldId id="271" r:id="rId11"/>
    <p:sldId id="272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>
        <p:scale>
          <a:sx n="119" d="100"/>
          <a:sy n="119" d="100"/>
        </p:scale>
        <p:origin x="-12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77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28440" cy="351736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6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r">
              <a:defRPr sz="1200"/>
            </a:lvl1pPr>
          </a:lstStyle>
          <a:p>
            <a:fld id="{237A60F1-0884-45C3-8E09-BBC69228887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5"/>
            <a:ext cx="4028440" cy="351736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r">
              <a:defRPr sz="1200"/>
            </a:lvl1pPr>
          </a:lstStyle>
          <a:p>
            <a:fld id="{C1E4B470-FFED-47FD-8F72-AACAEF38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228" cy="3505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583" y="0"/>
            <a:ext cx="4028228" cy="3505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9AF62BE-02B4-4FBB-9433-5DFA38E5286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9" y="3329940"/>
            <a:ext cx="7436484" cy="3154680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87"/>
            <a:ext cx="4028228" cy="3505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583" y="6658287"/>
            <a:ext cx="4028228" cy="3505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7BEAB03D-9509-4A6A-B7A9-00D83C08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B03D-9509-4A6A-B7A9-00D83C081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9CBB-79C9-4179-A867-A49AD73E6BF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2" y="373604"/>
            <a:ext cx="114563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Mason Voluntary Stewardship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52" y="3692819"/>
            <a:ext cx="5004896" cy="14927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Work Group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January 24, 2017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29" y="174610"/>
            <a:ext cx="11878236" cy="657581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2844951"/>
            <a:ext cx="4358193" cy="3260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479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907" y="213013"/>
            <a:ext cx="113231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SWOT Analysis!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PPORTUNITIES are those factors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outside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Mason County that could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enhance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the future viability of agriculture and reduce the conversion of farmland to other uses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HREATS are those factors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outside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Mason County that could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hinder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the future viability of agriculture and reduce the conversion of farmland to other uses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21287" y="4418582"/>
            <a:ext cx="4164139" cy="1842117"/>
            <a:chOff x="7921287" y="4418582"/>
            <a:chExt cx="4164139" cy="1842117"/>
          </a:xfrm>
        </p:grpSpPr>
        <p:grpSp>
          <p:nvGrpSpPr>
            <p:cNvPr id="3" name="Group 2"/>
            <p:cNvGrpSpPr/>
            <p:nvPr/>
          </p:nvGrpSpPr>
          <p:grpSpPr>
            <a:xfrm>
              <a:off x="7921287" y="4418582"/>
              <a:ext cx="2305656" cy="1842117"/>
              <a:chOff x="8988087" y="4380482"/>
              <a:chExt cx="2305656" cy="18421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087" y="4380482"/>
                <a:ext cx="2305656" cy="1842117"/>
              </a:xfrm>
              <a:prstGeom prst="rect">
                <a:avLst/>
              </a:prstGeom>
            </p:spPr>
          </p:pic>
          <p:cxnSp>
            <p:nvCxnSpPr>
              <p:cNvPr id="5" name="Straight Arrow Connector 4"/>
              <p:cNvCxnSpPr>
                <a:cxnSpLocks/>
              </p:cNvCxnSpPr>
              <p:nvPr/>
            </p:nvCxnSpPr>
            <p:spPr>
              <a:xfrm flipH="1">
                <a:off x="9093970" y="5281564"/>
                <a:ext cx="301841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cxnSpLocks/>
              </p:cNvCxnSpPr>
              <p:nvPr/>
            </p:nvCxnSpPr>
            <p:spPr>
              <a:xfrm>
                <a:off x="9652986" y="5267228"/>
                <a:ext cx="292963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 rot="16200000" flipV="1">
                <a:off x="9364554" y="4980433"/>
                <a:ext cx="301841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cxnSpLocks/>
              </p:cNvCxnSpPr>
              <p:nvPr/>
            </p:nvCxnSpPr>
            <p:spPr>
              <a:xfrm flipH="1">
                <a:off x="9515475" y="5405174"/>
                <a:ext cx="3913" cy="27520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0332826" y="4553901"/>
              <a:ext cx="17526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STATE</a:t>
              </a:r>
            </a:p>
            <a:p>
              <a:r>
                <a:rPr lang="en-US" sz="24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NATION</a:t>
              </a:r>
              <a:endPara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r>
                <a:rPr lang="en-US" sz="32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WORLD</a:t>
              </a:r>
              <a:endPara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7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Reminder about general purpose of VSP…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Take five minutes to individually fill out the SWOT Analysis sheet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Round-robin sharing of SWOT thoughts</a:t>
            </a:r>
          </a:p>
        </p:txBody>
      </p:sp>
    </p:spTree>
    <p:extLst>
      <p:ext uri="{BB962C8B-B14F-4D97-AF65-F5344CB8AC3E}">
        <p14:creationId xmlns:p14="http://schemas.microsoft.com/office/powerpoint/2010/main" val="381963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Tonight’s Agenda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Quick overview of agriculture in Mason County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can you share about the status of agriculture in Mason County?  SWOT analysis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Selection of chair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Next meeting date</a:t>
            </a:r>
          </a:p>
        </p:txBody>
      </p:sp>
    </p:spTree>
    <p:extLst>
      <p:ext uri="{BB962C8B-B14F-4D97-AF65-F5344CB8AC3E}">
        <p14:creationId xmlns:p14="http://schemas.microsoft.com/office/powerpoint/2010/main" val="15795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4" y="656947"/>
            <a:ext cx="9580820" cy="6197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89" y="133727"/>
            <a:ext cx="115355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Overview of Agriculture in Mason County</a:t>
            </a:r>
          </a:p>
        </p:txBody>
      </p:sp>
    </p:spTree>
    <p:extLst>
      <p:ext uri="{BB962C8B-B14F-4D97-AF65-F5344CB8AC3E}">
        <p14:creationId xmlns:p14="http://schemas.microsoft.com/office/powerpoint/2010/main" val="86156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Overview of Agriculture in Mason County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4" y="1407904"/>
            <a:ext cx="5874142" cy="467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6" y="1407905"/>
            <a:ext cx="5793617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Overview of Agriculture in Mason County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36" y="1132537"/>
            <a:ext cx="8482777" cy="2733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58" y="3969756"/>
            <a:ext cx="8554930" cy="27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Overview of Agriculture in Mason 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48885" y="1048118"/>
            <a:ext cx="6717620" cy="5485199"/>
            <a:chOff x="1529735" y="1057643"/>
            <a:chExt cx="6717620" cy="5485199"/>
          </a:xfrm>
        </p:grpSpPr>
        <p:grpSp>
          <p:nvGrpSpPr>
            <p:cNvPr id="6" name="Group 5"/>
            <p:cNvGrpSpPr/>
            <p:nvPr/>
          </p:nvGrpSpPr>
          <p:grpSpPr>
            <a:xfrm>
              <a:off x="1529735" y="1057643"/>
              <a:ext cx="6717620" cy="2866287"/>
              <a:chOff x="1529735" y="1057643"/>
              <a:chExt cx="6717620" cy="286628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r="2643"/>
              <a:stretch/>
            </p:blipFill>
            <p:spPr>
              <a:xfrm>
                <a:off x="1529735" y="1057643"/>
                <a:ext cx="6540068" cy="59373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/>
            </p:blipFill>
            <p:spPr>
              <a:xfrm>
                <a:off x="1539790" y="1651374"/>
                <a:ext cx="6707565" cy="227255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9829" y="3923929"/>
              <a:ext cx="6607719" cy="2618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60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Overview of Agriculture in Mason County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28" y="1174857"/>
            <a:ext cx="6749831" cy="43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1" y="334108"/>
            <a:ext cx="115355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Reminder about general purpose of VSP…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Protect &amp; enhance critical areas within agricultural lands while maintaining &amp; improving long-term viability of agriculture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Reduce the conversion of farmland to other uses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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Includes commercial and noncommercial agriculture</a:t>
            </a:r>
          </a:p>
        </p:txBody>
      </p:sp>
    </p:spTree>
    <p:extLst>
      <p:ext uri="{BB962C8B-B14F-4D97-AF65-F5344CB8AC3E}">
        <p14:creationId xmlns:p14="http://schemas.microsoft.com/office/powerpoint/2010/main" val="75744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2" y="334108"/>
            <a:ext cx="113231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What can you share about the status of agriculture in Mason County?  SWOT Analysis!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SWOT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analysis helps understand </a:t>
            </a:r>
            <a:r>
              <a:rPr lang="en-US" sz="2800" u="sng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current conditions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TRENGTHS are those factors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within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Mason County that could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enhance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the future viability of agriculture and reduce the conversion of farmland to other uses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EAKNESSES are those factors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within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Mason County that could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hinder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the future viability of agriculture and reduce the conversion of farmland to other uses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69667" y="4828157"/>
            <a:ext cx="2305656" cy="1842117"/>
            <a:chOff x="8940462" y="4847207"/>
            <a:chExt cx="2305656" cy="1842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0462" y="4847207"/>
              <a:ext cx="2305656" cy="1842117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9046345" y="5748289"/>
              <a:ext cx="30184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H="1">
              <a:off x="9605361" y="5733953"/>
              <a:ext cx="292963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 rot="5400000">
              <a:off x="9316929" y="5447158"/>
              <a:ext cx="30184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H="1" flipV="1">
              <a:off x="9467850" y="5871899"/>
              <a:ext cx="3913" cy="27520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675323" y="5248612"/>
            <a:ext cx="141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OUR COUNTY</a:t>
            </a:r>
          </a:p>
        </p:txBody>
      </p:sp>
    </p:spTree>
    <p:extLst>
      <p:ext uri="{BB962C8B-B14F-4D97-AF65-F5344CB8AC3E}">
        <p14:creationId xmlns:p14="http://schemas.microsoft.com/office/powerpoint/2010/main" val="56077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267</Words>
  <Application>Microsoft Office PowerPoint</Application>
  <PresentationFormat>Custom</PresentationFormat>
  <Paragraphs>42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Kliem</dc:creator>
  <cp:lastModifiedBy>Gavin Glore</cp:lastModifiedBy>
  <cp:revision>37</cp:revision>
  <cp:lastPrinted>2017-01-23T21:16:33Z</cp:lastPrinted>
  <dcterms:created xsi:type="dcterms:W3CDTF">2016-09-30T18:16:14Z</dcterms:created>
  <dcterms:modified xsi:type="dcterms:W3CDTF">2017-01-23T21:16:50Z</dcterms:modified>
</cp:coreProperties>
</file>